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/>
    <p:restoredTop sz="94660"/>
  </p:normalViewPr>
  <p:slideViewPr>
    <p:cSldViewPr showGuides="1">
      <p:cViewPr varScale="1">
        <p:scale>
          <a:sx n="77" d="100"/>
          <a:sy n="77" d="100"/>
        </p:scale>
        <p:origin x="1158" y="96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13/12/2024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purl.org/dc/dcmitype/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458</TotalTime>
  <Words>422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adjoint</cp:lastModifiedBy>
  <cp:revision>49</cp:revision>
  <dcterms:created xsi:type="dcterms:W3CDTF">2020-03-05T15:21:24Z</dcterms:created>
  <dcterms:modified xsi:type="dcterms:W3CDTF">2024-12-13T13:21:28Z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